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8" r:id="rId6"/>
    <p:sldId id="269" r:id="rId7"/>
    <p:sldId id="270" r:id="rId8"/>
    <p:sldId id="271" r:id="rId9"/>
    <p:sldId id="261" r:id="rId10"/>
    <p:sldId id="272" r:id="rId11"/>
    <p:sldId id="262" r:id="rId12"/>
    <p:sldId id="273" r:id="rId13"/>
    <p:sldId id="263" r:id="rId14"/>
    <p:sldId id="274" r:id="rId15"/>
    <p:sldId id="264" r:id="rId16"/>
    <p:sldId id="265" r:id="rId17"/>
    <p:sldId id="266" r:id="rId18"/>
    <p:sldId id="275" r:id="rId1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90" d="100"/>
          <a:sy n="90" d="100"/>
        </p:scale>
        <p:origin x="7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ED391-B798-A86D-A47D-6ED0013BC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B6172A-1A09-6D94-FAAA-529743C0B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09EEF9-4D25-2037-5B7B-2F8B233E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BB3D78-08B3-FC5D-0A3B-B690E4E7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D498765-E3AA-F1D8-719F-AA0D45D9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56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0CA91-0D78-8574-092D-59E59029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E05809F-03DF-E710-0209-5A51BA189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849E07A-4665-D7CF-AA71-2521C67A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D13C238-C419-2255-9A6C-7E3BB38D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E61F9E5-3456-4D31-59D5-401FD787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93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F35AEA-007E-412F-B63C-D1C63D7EF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6CDBF4E-D475-3263-217F-179452CFD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43000C-77B5-8377-DA84-F44032AF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0CD66C-BC3C-AB65-C219-5FBCA4C6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2D83284-9B68-200D-CCED-CD9ECE34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63A3A-F560-1FD0-54BA-556C6F7A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10EF567-1FE5-C469-84B8-1C7887EF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ADB359C-5160-2707-F9A4-7550FF81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03528CB-4B92-73A9-DE76-BABB5294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4560F3B-5C2E-2A29-BCAC-4CEE13B1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100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78E3C-747F-2046-9A38-D860D4D3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AE9DAD3-4C50-153B-C698-CC94E0D6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50A24F0-59B0-02E2-0DB9-1962A27A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71B215A-E53C-A6C5-C9B3-E3D3F13A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1DF2EB-8E67-5140-1C8C-DCD5054A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122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DF289-5A5E-5CDF-0D0B-00D792EA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DA3F11-4BDC-68BC-0E9F-900DEA162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74F155D-FD70-8628-C2FE-2A0DFC880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79DE6A1-3709-4154-FE3A-E462220B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38B0CDA-1E86-5EA9-2A06-803AD09B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7532494-6B5C-B21B-0599-01A2EEC3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036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5D4C2-F988-99D3-1040-D248A7BE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4F84EA5-A16A-FC6E-73FF-B8971A70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41F4B4B-74F3-73CB-3862-562579F79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D104274-DBE6-F117-41B7-1F8EC37A1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733355A-3241-DA25-6F08-85648EBA3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83A1EC6-11CF-9F90-7568-94A72A5D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5F7A76E-6C56-AFC7-F874-01D0F360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99ACEC5-2D40-D882-C258-63A2BD08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051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DAEA8-DB21-53BA-0190-6FA29E38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7130273-2665-1583-3DD0-7E7480DE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F633415-6509-9D8D-D9CA-21641C8A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6F0C6B8-8786-7222-CF1D-CE16CF70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995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4A93D33-2412-8746-FF30-D214B0AE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0E501F2-F6F2-8F1A-1074-D4DE10D8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9B8EB0D-F486-F677-60E7-D3ABE019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425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96E0B-2777-9B91-D216-80A2D33D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A02D63C-22EE-E302-4CE4-9BB21CCDE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7C5C73A-39E9-1186-5C02-6D95EEA2F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263215D-F171-186A-430E-69A82A0D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9821947-5D84-3A00-9C55-28FF01EE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AC6B2B2-0A58-DE4D-9F50-3F2BE66E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308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D36D4-E4D8-CFFB-0F6A-3CFDBD86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E0B1D48-055B-0855-510F-75898E3CE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DD15A58-57B9-A3B2-EDFC-B8F81C36F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65604A1-6450-B6AA-0A09-4F11EF56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48A9A3-B651-23B2-5573-9F3F97F5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A9C1698-169F-1F3A-F992-84747004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626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892B409-F7FA-EC83-7819-52859915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CE80896-BA0D-C7D1-AFFF-F9A9E24F4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7755A13-114D-9B9F-11BB-265ED22BC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E41E-404D-43B3-BD6D-575D27C1964A}" type="datetimeFigureOut">
              <a:rPr lang="pt-PT" smtClean="0"/>
              <a:t>02/07/2023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BCB628-59CF-8CB4-04BA-1A080200C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2D63D8B-A9F1-0CC6-1AC8-B94C66B10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95FD-373D-43DF-AC6E-4C13BAD5517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612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744D7-44CF-AB80-B534-249971BD6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DAE07B-2462-27A1-12BA-6F43F6461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2804E4-6E55-9A24-1F59-BA012BE51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6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3513BC-6780-9E22-9752-82536407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C02EE6-B1D6-6D7E-C412-2BCD2378B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7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1CE4F8-90D9-063E-C759-A9B50033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0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614B0E-FCAD-332F-92A3-114CB80CB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BE167B-7BFC-7604-8C7A-D3263AFEF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B30517-6C04-3529-3276-B8E87D223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DF1444-A936-BF52-816C-889B3A2C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8E86BA-251A-3091-7A60-08C3B5AC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2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4319D5-A6D8-A816-2B5E-72347FDE6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A061CC3-886F-3C53-5252-EF66AAD3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1907F8-FF47-CC93-0392-35984F92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6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30C3F7-776D-0262-6BC7-80CBF97A9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E58B4F-D026-FE47-2A4F-CCD70035D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74700F-EE6B-2E90-1F74-E3783867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8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2A5E58-1780-2B68-80A0-BA85CC2F3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1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3BFD84-DB47-8E0A-2BC6-2A52F5F27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6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E4A13D-12D0-61C2-FEF7-59538EC1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Ecrã Panorâmico</PresentationFormat>
  <Paragraphs>0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Isabel</dc:creator>
  <cp:lastModifiedBy>Ana Isabel</cp:lastModifiedBy>
  <cp:revision>9</cp:revision>
  <dcterms:created xsi:type="dcterms:W3CDTF">2023-07-02T21:51:55Z</dcterms:created>
  <dcterms:modified xsi:type="dcterms:W3CDTF">2023-07-02T22:35:28Z</dcterms:modified>
</cp:coreProperties>
</file>